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57" r:id="rId4"/>
    <p:sldId id="295" r:id="rId5"/>
    <p:sldId id="297" r:id="rId6"/>
    <p:sldId id="286" r:id="rId7"/>
    <p:sldId id="288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407D-82A3-184C-BDEE-31BBD32C6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BC3CEF-301E-B645-B0DB-9AB3B358E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813D54-09F3-0246-AB71-79EA20B7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01-12-2020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AD45FE-1EAA-1E46-AF78-B16A8588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5F4432-9406-B545-ACD8-76475435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1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68307-43F8-E84B-B8DA-1840CDFB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AC06633-DF6C-F14C-B1A7-B3617CCD0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2E185C-9830-FB41-8C4D-D8B1BAE2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01-12-2020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732422-F2F2-9049-B7D0-FD6EF9C8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1A5112-31FB-5F48-9743-E3491FE1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74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E3B668-E6E0-B54F-8DAC-01C998A66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87E088-AA18-AA4D-BC63-4AF8F273A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8652F2-17BD-A04E-AAA8-A4ABB6DC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01-12-2020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603FF4-3479-4041-B6D9-A2211CC9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588E9D-BA17-BF40-94FA-9176A391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67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48D3A-F1E4-1C46-B755-1DEDB9B6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952171-B4AF-044E-847D-F42F310F9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A96A7-FC7C-9544-8B80-800F2608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01-12-2020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DA5CF8-F14D-7943-9FD7-43B13B7E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AC9B0C-8606-3041-8DB3-8BC3AE7F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9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9448A-D1DC-954F-8088-502A7C06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40FA33-8252-3440-90D8-501570CB4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CA2775-D851-7342-ACCC-51E423E2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01-12-2020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9FB3CD-33BC-B545-A2E3-66E93942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B3F47D-8609-874D-B272-44A5B680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90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A3A02-4466-3D4A-BEB7-8EE0664E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080ED3-6EEB-FF4A-B4DF-82B6C9337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EC1249-8F2C-2C41-97E5-28026AD7E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08169D-0923-7042-925B-F5AD078E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01-12-2020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CF1B64-6B84-4843-9D7A-AC82C682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111FCB-6230-E84F-97DA-F7FE257B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87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20973-F126-7446-B92C-1D056EFD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28305A-BBB5-004F-804B-AF48F384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BCFB04-4DD3-BE48-B424-07BC0F58F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31A7B89-21C7-754E-8EFD-78DDAE67D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3516E3-A5E8-4344-8875-1BB798B9B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D64E7DE-5814-AE4D-84E9-5B54A421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01-12-2020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5C26761-7169-394D-9F0E-B88AEB72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3F541DF-81C4-914A-B2E8-28F78D9A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15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15D6D-8444-C249-905E-43EDFE8D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5FD6760-8497-0A42-AF37-15B19252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01-12-2020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B3F352E-41BF-D649-9308-08932FDD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1D7044-170E-CF46-93D9-66B01955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77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3996D3-B748-5D43-AA5D-9CE70F1A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01-12-2020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E83E2D-2C95-4E46-B5D3-63D9170C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1644D3-8EFD-5140-9D8F-8C32F48A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44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49457-D845-0244-B117-D6765194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F8812D-37DB-A84D-82F8-9ADB2B333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3AEC38-093E-544F-9671-244203970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F60D7E-4413-5643-BF39-D501CE24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01-12-2020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C6BEE5-ECAA-AC4A-9937-377B15C1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3902F9-61BD-DA42-9043-113A58B5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10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FCA09-EDE9-9B44-8FFC-57ED5581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84B018-0BB3-5A45-9011-6E9F3F297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61EE52-6338-0E41-A05D-7905775C2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1CD2E5-98BB-B948-869B-7CBE6536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01-12-2020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82C4B0-CE47-A940-A477-823464E7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1CFF64-D352-5B4F-B956-DE700E7D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54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644FAE4-E220-9549-8593-32B99D2F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7EC7CA-EA48-7A4D-9325-F06D9BA7B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723E7E-59BE-C144-A2BE-09C8DCBFA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13FA9-E849-4940-8DF9-FA8A3A63B268}" type="datetimeFigureOut">
              <a:rPr lang="nl-NL" smtClean="0"/>
              <a:t>01-12-2020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91697D-989B-7744-9BF3-030D239DC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CC8589-5306-D441-BE99-171AEF484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12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Keuzedeel 4</a:t>
            </a:r>
            <a:r>
              <a:rPr lang="nl-NL" baseline="30000" dirty="0">
                <a:solidFill>
                  <a:srgbClr val="00B0F0"/>
                </a:solidFill>
              </a:rPr>
              <a:t>e</a:t>
            </a:r>
            <a:r>
              <a:rPr lang="nl-NL" dirty="0">
                <a:solidFill>
                  <a:srgbClr val="00B0F0"/>
                </a:solidFill>
              </a:rPr>
              <a:t> les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sz="2200" dirty="0">
                <a:solidFill>
                  <a:srgbClr val="00B0F0"/>
                </a:solidFill>
              </a:rPr>
              <a:t>Trends, conceptueel bloemwerk en marktinnovaties</a:t>
            </a:r>
          </a:p>
        </p:txBody>
      </p:sp>
    </p:spTree>
    <p:extLst>
      <p:ext uri="{BB962C8B-B14F-4D97-AF65-F5344CB8AC3E}">
        <p14:creationId xmlns:p14="http://schemas.microsoft.com/office/powerpoint/2010/main" val="107612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rugblik 1 liter kadoblik 2019/2020 | Grote thema blikken | Home">
            <a:extLst>
              <a:ext uri="{FF2B5EF4-FFF2-40B4-BE49-F238E27FC236}">
                <a16:creationId xmlns:a16="http://schemas.microsoft.com/office/drawing/2014/main" id="{2DF9B4F5-0CE4-1F47-89C5-9A4132C5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353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6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523" y="644148"/>
            <a:ext cx="3843553" cy="1825650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00B0F0"/>
                </a:solidFill>
              </a:rPr>
              <a:t>Even alles op een rijtje wat je inmiddels allemaal hebt onderzocht en hebt gemaakt: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49406" y="1697638"/>
            <a:ext cx="5306084" cy="1909498"/>
          </a:xfrm>
          <a:noFill/>
        </p:spPr>
        <p:txBody>
          <a:bodyPr anchor="ctr">
            <a:normAutofit/>
          </a:bodyPr>
          <a:lstStyle/>
          <a:p>
            <a:r>
              <a:rPr lang="nl-NL" sz="1800" dirty="0">
                <a:solidFill>
                  <a:srgbClr val="000000"/>
                </a:solidFill>
              </a:rPr>
              <a:t>Je hebt de huidige trends onderzocht in </a:t>
            </a:r>
          </a:p>
          <a:p>
            <a:pPr marL="457200" lvl="1" indent="0">
              <a:buNone/>
            </a:pPr>
            <a:r>
              <a:rPr lang="nl-NL" sz="1800" dirty="0">
                <a:solidFill>
                  <a:srgbClr val="000000"/>
                </a:solidFill>
              </a:rPr>
              <a:t>Mode</a:t>
            </a:r>
          </a:p>
          <a:p>
            <a:pPr marL="457200" lvl="1" indent="0">
              <a:buNone/>
            </a:pPr>
            <a:r>
              <a:rPr lang="nl-NL" sz="1800" dirty="0">
                <a:solidFill>
                  <a:srgbClr val="000000"/>
                </a:solidFill>
              </a:rPr>
              <a:t>Interieur</a:t>
            </a:r>
          </a:p>
          <a:p>
            <a:pPr marL="457200" lvl="1" indent="0">
              <a:buNone/>
            </a:pPr>
            <a:r>
              <a:rPr lang="nl-NL" sz="1800" dirty="0">
                <a:solidFill>
                  <a:srgbClr val="000000"/>
                </a:solidFill>
              </a:rPr>
              <a:t>Accessoires</a:t>
            </a:r>
          </a:p>
          <a:p>
            <a:pPr marL="457200" lvl="1" indent="0">
              <a:buNone/>
            </a:pPr>
            <a:r>
              <a:rPr lang="nl-NL" sz="1800" dirty="0">
                <a:solidFill>
                  <a:srgbClr val="000000"/>
                </a:solidFill>
              </a:rPr>
              <a:t>Bloem en Plant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697756-1B1D-C346-B5DC-564510C2F8F7}"/>
              </a:ext>
            </a:extLst>
          </p:cNvPr>
          <p:cNvSpPr txBox="1"/>
          <p:nvPr/>
        </p:nvSpPr>
        <p:spPr>
          <a:xfrm>
            <a:off x="5936104" y="4277760"/>
            <a:ext cx="4254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Je weet wat en wie je doelgroep is. </a:t>
            </a:r>
          </a:p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Je weet wat marktinnovatie is.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759D27B-254B-FA4D-A084-77CC67D3F6BD}"/>
              </a:ext>
            </a:extLst>
          </p:cNvPr>
          <p:cNvSpPr txBox="1"/>
          <p:nvPr/>
        </p:nvSpPr>
        <p:spPr>
          <a:xfrm>
            <a:off x="5786104" y="3757782"/>
            <a:ext cx="583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Je hebt onderzoek gedaan naar zitten en naar zitmeubels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202AE5-4200-B045-9B60-83131D38C2E6}"/>
              </a:ext>
            </a:extLst>
          </p:cNvPr>
          <p:cNvSpPr txBox="1"/>
          <p:nvPr/>
        </p:nvSpPr>
        <p:spPr>
          <a:xfrm>
            <a:off x="5786104" y="5351736"/>
            <a:ext cx="4620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Je hebt een ondergrond gemaakt van papier</a:t>
            </a:r>
          </a:p>
          <a:p>
            <a:r>
              <a:rPr lang="nl-NL" dirty="0"/>
              <a:t>	waar vormonderzoek centraal staat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200D75A-C2BB-4744-9704-601BD3EBC53D}"/>
              </a:ext>
            </a:extLst>
          </p:cNvPr>
          <p:cNvSpPr txBox="1"/>
          <p:nvPr/>
        </p:nvSpPr>
        <p:spPr>
          <a:xfrm>
            <a:off x="6236677" y="1336431"/>
            <a:ext cx="49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Je hebt onderzoek gedaan naar interieur en trends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026A98F-D2CD-3649-835E-02C6AE613E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520" y="2652387"/>
            <a:ext cx="2439556" cy="247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0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B74F6AE2-E644-7442-9E79-0592F7AAFF97}"/>
              </a:ext>
            </a:extLst>
          </p:cNvPr>
          <p:cNvSpPr txBox="1"/>
          <p:nvPr/>
        </p:nvSpPr>
        <p:spPr>
          <a:xfrm>
            <a:off x="1031631" y="1078523"/>
            <a:ext cx="323184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nl-NL" sz="2000" dirty="0"/>
              <a:t>Presenteer (pitch)</a:t>
            </a:r>
          </a:p>
          <a:p>
            <a:pPr lvl="1"/>
            <a:endParaRPr lang="nl-NL" dirty="0"/>
          </a:p>
          <a:p>
            <a:pPr lvl="1"/>
            <a:r>
              <a:rPr lang="nl-NL" sz="2000" dirty="0"/>
              <a:t>Jouw trendonderzoek 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Mode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Interieur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Accessoires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Bloem en Plant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Doelgroep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Idee </a:t>
            </a:r>
            <a:r>
              <a:rPr lang="nl-NL" sz="2000" dirty="0" err="1">
                <a:solidFill>
                  <a:srgbClr val="000000"/>
                </a:solidFill>
              </a:rPr>
              <a:t>mbt</a:t>
            </a:r>
            <a:r>
              <a:rPr lang="nl-NL" sz="2000" dirty="0">
                <a:solidFill>
                  <a:srgbClr val="000000"/>
                </a:solidFill>
              </a:rPr>
              <a:t> marktinnovatie</a:t>
            </a:r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10E5F9B-A0BA-E042-91C1-A5E3B6DC8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086" y="4276"/>
            <a:ext cx="4586990" cy="68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2132775-854F-E642-ABF6-B8203B63F387}"/>
              </a:ext>
            </a:extLst>
          </p:cNvPr>
          <p:cNvSpPr txBox="1"/>
          <p:nvPr/>
        </p:nvSpPr>
        <p:spPr>
          <a:xfrm>
            <a:off x="6060846" y="225474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Maak een ondergrond (prototype)</a:t>
            </a:r>
          </a:p>
          <a:p>
            <a:r>
              <a:rPr lang="nl-NL" dirty="0"/>
              <a:t>van natuurlijk materiaal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A130D7-8475-8C45-BAEE-57825A027D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" y="2777"/>
            <a:ext cx="4113134" cy="691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5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FF43E3F-6C4A-014A-AC5B-005C04C926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267" y="-43766"/>
            <a:ext cx="3000950" cy="678658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92400EE-9F90-A44E-BC65-A65DD3601839}"/>
              </a:ext>
            </a:extLst>
          </p:cNvPr>
          <p:cNvSpPr txBox="1"/>
          <p:nvPr/>
        </p:nvSpPr>
        <p:spPr>
          <a:xfrm>
            <a:off x="4974725" y="1905174"/>
            <a:ext cx="44775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Maak vijf verschillende schetsontwerpen als  eerste aanzet naar een definitief ontwerp. Teken in perspectief met eventueel detailschetsen (in je dummy)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Hoe?, combineren van vormen en plantaardige elementen/ vormcontrasten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167BB7-F58B-014C-8B2C-E8997D295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92507" cy="689861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0536C8-2990-1B46-A19C-F6DD979316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617" y="1905174"/>
            <a:ext cx="1773607" cy="1332701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08B350C4-07DF-C348-8FA2-3431D683B7F7}"/>
              </a:ext>
            </a:extLst>
          </p:cNvPr>
          <p:cNvSpPr/>
          <p:nvPr/>
        </p:nvSpPr>
        <p:spPr>
          <a:xfrm>
            <a:off x="4974725" y="4262614"/>
            <a:ext cx="394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Plaats ieder ontwerp in het interieur passend bij een doelgroep. </a:t>
            </a:r>
          </a:p>
        </p:txBody>
      </p:sp>
    </p:spTree>
    <p:extLst>
      <p:ext uri="{BB962C8B-B14F-4D97-AF65-F5344CB8AC3E}">
        <p14:creationId xmlns:p14="http://schemas.microsoft.com/office/powerpoint/2010/main" val="26381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0B73716-82CB-614F-95F5-C864DE967E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70255A6-746B-E64B-BA40-0B0743FE6BF5}"/>
              </a:ext>
            </a:extLst>
          </p:cNvPr>
          <p:cNvSpPr txBox="1"/>
          <p:nvPr/>
        </p:nvSpPr>
        <p:spPr>
          <a:xfrm>
            <a:off x="569627" y="674557"/>
            <a:ext cx="3589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Huiswerk volgende les: Ondergrond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EACB63C-0568-C042-90F2-716F03528518}"/>
              </a:ext>
            </a:extLst>
          </p:cNvPr>
          <p:cNvSpPr txBox="1"/>
          <p:nvPr/>
        </p:nvSpPr>
        <p:spPr>
          <a:xfrm>
            <a:off x="1588957" y="236844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  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0394497-7FF7-2144-A7A6-435D857D719D}"/>
              </a:ext>
            </a:extLst>
          </p:cNvPr>
          <p:cNvSpPr txBox="1"/>
          <p:nvPr/>
        </p:nvSpPr>
        <p:spPr>
          <a:xfrm>
            <a:off x="584940" y="1814449"/>
            <a:ext cx="29377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de komende les maak je   een ondergrond van materiaal en formaat naar keuze.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2CD79F1-3E47-F14E-9239-F72237BBC7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99" y="2033068"/>
            <a:ext cx="2055751" cy="205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143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173</Words>
  <Application>Microsoft Macintosh PowerPoint</Application>
  <PresentationFormat>Breedbeeld</PresentationFormat>
  <Paragraphs>36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Keuzedeel 4e les</vt:lpstr>
      <vt:lpstr>PowerPoint-presentatie</vt:lpstr>
      <vt:lpstr>Even alles op een rijtje wat je inmiddels allemaal hebt onderzocht en hebt gemaakt: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Keuzedeel 3e les</dc:title>
  <dc:creator>Marij Verheugen</dc:creator>
  <cp:lastModifiedBy>Inge van Steen</cp:lastModifiedBy>
  <cp:revision>29</cp:revision>
  <dcterms:created xsi:type="dcterms:W3CDTF">2019-09-19T15:03:46Z</dcterms:created>
  <dcterms:modified xsi:type="dcterms:W3CDTF">2020-12-01T16:38:55Z</dcterms:modified>
</cp:coreProperties>
</file>